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7708900" cy="5492750"/>
  <p:notesSz cx="7708900" cy="549275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-1650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40100" cy="2746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367213" y="0"/>
            <a:ext cx="3340100" cy="2746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22D273-10AE-BC46-9ABA-E782E5525BB8}" type="datetimeFigureOut">
              <a:rPr lang="de-DE" smtClean="0"/>
              <a:t>25.02.2021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409825" y="412750"/>
            <a:ext cx="2889250" cy="2058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71525" y="2609850"/>
            <a:ext cx="6165850" cy="24717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5216525"/>
            <a:ext cx="3340100" cy="2746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367213" y="5216525"/>
            <a:ext cx="3340100" cy="2746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4E659-0BF8-C74C-BD43-229B4E613A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7055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8167" y="1702752"/>
            <a:ext cx="6552565" cy="11534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6335" y="3075940"/>
            <a:ext cx="5396230" cy="137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5445" y="1263332"/>
            <a:ext cx="3353371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70083" y="1263332"/>
            <a:ext cx="3353371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445" y="219710"/>
            <a:ext cx="6938010" cy="878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445" y="1263332"/>
            <a:ext cx="693801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21026" y="5108257"/>
            <a:ext cx="2466848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445" y="5108257"/>
            <a:ext cx="1773047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50408" y="5108257"/>
            <a:ext cx="1773047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piralblock-A5-quer_kar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089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141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piralblock-A5-quer_kar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089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7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Spiralblock-A5-quer_Vorlage.indd</dc:title>
  <dc:creator>setup</dc:creator>
  <cp:lastModifiedBy>Aleksandar Bejic | druck.at</cp:lastModifiedBy>
  <cp:revision>2</cp:revision>
  <dcterms:created xsi:type="dcterms:W3CDTF">2015-01-16T09:39:28Z</dcterms:created>
  <dcterms:modified xsi:type="dcterms:W3CDTF">2021-02-25T13:42:34Z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2014-06-30T00:00:00Z</vt:filetime>
  </property>
  <property fmtid="{D5CDD505-2E9C-101B-9397-08002B2CF9AE}" pid="3" name="LastSaved">
    <vt:filetime>2015-01-16T00:00:00Z</vt:filetime>
  </property>
</Properties>
</file>